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391" r:id="rId3"/>
    <p:sldId id="355" r:id="rId4"/>
    <p:sldId id="356" r:id="rId5"/>
    <p:sldId id="429" r:id="rId6"/>
    <p:sldId id="358" r:id="rId7"/>
    <p:sldId id="359" r:id="rId8"/>
    <p:sldId id="360" r:id="rId10"/>
    <p:sldId id="392" r:id="rId11"/>
    <p:sldId id="376" r:id="rId12"/>
    <p:sldId id="372" r:id="rId13"/>
    <p:sldId id="418" r:id="rId14"/>
    <p:sldId id="361" r:id="rId15"/>
    <p:sldId id="377" r:id="rId16"/>
    <p:sldId id="378" r:id="rId17"/>
    <p:sldId id="419" r:id="rId18"/>
    <p:sldId id="420" r:id="rId19"/>
    <p:sldId id="421" r:id="rId20"/>
    <p:sldId id="422" r:id="rId21"/>
    <p:sldId id="423" r:id="rId22"/>
    <p:sldId id="424" r:id="rId23"/>
    <p:sldId id="42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hyperlink" Target="http://dgpt.fy.chaoxing.com/" TargetMode="Externa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